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5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2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8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8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EE40-F634-4308-AC7C-F9693DEC7430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225C5-78A5-48F9-AD58-2239791F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9124666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Localization and Mapping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2" t="30293" r="18333" b="15260"/>
          <a:stretch/>
        </p:blipFill>
        <p:spPr bwMode="auto">
          <a:xfrm>
            <a:off x="533400" y="1447800"/>
            <a:ext cx="8375555" cy="466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6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3926" r="15556" b="5778"/>
          <a:stretch/>
        </p:blipFill>
        <p:spPr bwMode="auto">
          <a:xfrm>
            <a:off x="25399" y="0"/>
            <a:ext cx="9228729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3429000" cy="715963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Motion equation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29810" r="15741" b="11770"/>
          <a:stretch/>
        </p:blipFill>
        <p:spPr bwMode="auto">
          <a:xfrm>
            <a:off x="381000" y="914400"/>
            <a:ext cx="8404746" cy="491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352800" y="5105401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6019800"/>
            <a:ext cx="3429000" cy="71596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Measurement equation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55626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13926" r="15556" b="6074"/>
          <a:stretch/>
        </p:blipFill>
        <p:spPr bwMode="auto">
          <a:xfrm>
            <a:off x="25400" y="75570"/>
            <a:ext cx="9118600" cy="678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3629" r="15185" b="5186"/>
          <a:stretch/>
        </p:blipFill>
        <p:spPr bwMode="auto">
          <a:xfrm>
            <a:off x="0" y="152400"/>
            <a:ext cx="895711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3629" r="15370" b="5482"/>
          <a:stretch/>
        </p:blipFill>
        <p:spPr bwMode="auto">
          <a:xfrm>
            <a:off x="0" y="-18892"/>
            <a:ext cx="9144000" cy="68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9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9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In more general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46" y="1066801"/>
            <a:ext cx="4457554" cy="5334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800" dirty="0" smtClean="0"/>
              <a:t>Calculate new pose </a:t>
            </a:r>
            <a:r>
              <a:rPr lang="en-US" sz="1800" dirty="0" err="1" smtClean="0"/>
              <a:t>g</a:t>
            </a:r>
            <a:r>
              <a:rPr lang="en-US" sz="1800" baseline="-25000" dirty="0" err="1" smtClean="0"/>
              <a:t>j</a:t>
            </a:r>
            <a:endParaRPr lang="en-US" sz="1800" baseline="-25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30157" r="17786" b="11393"/>
          <a:stretch/>
        </p:blipFill>
        <p:spPr bwMode="auto">
          <a:xfrm>
            <a:off x="232011" y="1752600"/>
            <a:ext cx="8604071" cy="494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8229600" y="3733800"/>
            <a:ext cx="2286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0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333" r="17592" b="6667"/>
          <a:stretch/>
        </p:blipFill>
        <p:spPr bwMode="auto">
          <a:xfrm>
            <a:off x="25400" y="-25400"/>
            <a:ext cx="886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3333" r="15370" b="5482"/>
          <a:stretch/>
        </p:blipFill>
        <p:spPr bwMode="auto">
          <a:xfrm>
            <a:off x="0" y="0"/>
            <a:ext cx="91694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3629" r="15556" b="5186"/>
          <a:stretch/>
        </p:blipFill>
        <p:spPr bwMode="auto">
          <a:xfrm>
            <a:off x="25400" y="168300"/>
            <a:ext cx="8813800" cy="668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t="14222" r="17407" b="6370"/>
          <a:stretch/>
        </p:blipFill>
        <p:spPr bwMode="auto">
          <a:xfrm>
            <a:off x="152400" y="0"/>
            <a:ext cx="88646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437" y="31845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Examples of using localization and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t="30152" r="14814" b="5481"/>
          <a:stretch/>
        </p:blipFill>
        <p:spPr bwMode="auto">
          <a:xfrm>
            <a:off x="122829" y="1261470"/>
            <a:ext cx="9098507" cy="551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3629" r="15556" b="5482"/>
          <a:stretch/>
        </p:blipFill>
        <p:spPr bwMode="auto">
          <a:xfrm>
            <a:off x="0" y="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571500" y="1524000"/>
            <a:ext cx="5295900" cy="16658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33800" y="1524000"/>
            <a:ext cx="1828800" cy="1111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16300" y="1524000"/>
            <a:ext cx="1003300" cy="27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7" t="57824" r="15556" b="14047"/>
          <a:stretch/>
        </p:blipFill>
        <p:spPr bwMode="auto">
          <a:xfrm>
            <a:off x="1285164" y="5629698"/>
            <a:ext cx="3896436" cy="120609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3581400" y="2900362"/>
            <a:ext cx="152400" cy="2890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6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t="28741" r="19259" b="33333"/>
          <a:stretch/>
        </p:blipFill>
        <p:spPr bwMode="auto">
          <a:xfrm>
            <a:off x="-25401" y="2057400"/>
            <a:ext cx="910887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5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t="18074" r="36667" b="32444"/>
          <a:stretch/>
        </p:blipFill>
        <p:spPr bwMode="auto">
          <a:xfrm>
            <a:off x="685800" y="1395924"/>
            <a:ext cx="7467600" cy="52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6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2" t="13927" r="15185" b="5481"/>
          <a:stretch/>
        </p:blipFill>
        <p:spPr bwMode="auto">
          <a:xfrm>
            <a:off x="0" y="131776"/>
            <a:ext cx="9144000" cy="67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6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4223" r="15185" b="4888"/>
          <a:stretch/>
        </p:blipFill>
        <p:spPr bwMode="auto">
          <a:xfrm>
            <a:off x="254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0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2" t="13926" r="15186" b="4889"/>
          <a:stretch/>
        </p:blipFill>
        <p:spPr bwMode="auto">
          <a:xfrm>
            <a:off x="0" y="-6263"/>
            <a:ext cx="9144000" cy="68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9811" r="15000" b="5482"/>
          <a:stretch/>
        </p:blipFill>
        <p:spPr bwMode="auto">
          <a:xfrm>
            <a:off x="-13648" y="228600"/>
            <a:ext cx="9144000" cy="624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8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3629" r="15741" b="5186"/>
          <a:stretch/>
        </p:blipFill>
        <p:spPr bwMode="auto">
          <a:xfrm>
            <a:off x="25400" y="-24910"/>
            <a:ext cx="9118600" cy="688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t="14223" r="15370" b="4888"/>
          <a:stretch/>
        </p:blipFill>
        <p:spPr bwMode="auto">
          <a:xfrm>
            <a:off x="0" y="18788"/>
            <a:ext cx="9144000" cy="68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3333" r="15741" b="5185"/>
          <a:stretch/>
        </p:blipFill>
        <p:spPr bwMode="auto">
          <a:xfrm>
            <a:off x="0" y="8442"/>
            <a:ext cx="8991600" cy="684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22</Words>
  <Application>Microsoft Office PowerPoint</Application>
  <PresentationFormat>On-screen Show (4:3)</PresentationFormat>
  <Paragraphs>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Localization and Mapping</vt:lpstr>
      <vt:lpstr>Examples of using localization and mapping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Localization</vt:lpstr>
      <vt:lpstr>PowerPoint Presentation</vt:lpstr>
      <vt:lpstr>PowerPoint Presentation</vt:lpstr>
      <vt:lpstr>PowerPoint Presentation</vt:lpstr>
      <vt:lpstr>In more general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mperkows</dc:creator>
  <cp:lastModifiedBy>mperkows</cp:lastModifiedBy>
  <cp:revision>11</cp:revision>
  <dcterms:created xsi:type="dcterms:W3CDTF">2013-02-20T23:54:00Z</dcterms:created>
  <dcterms:modified xsi:type="dcterms:W3CDTF">2014-02-27T19:20:48Z</dcterms:modified>
</cp:coreProperties>
</file>